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59" r:id="rId5"/>
    <p:sldId id="260" r:id="rId6"/>
    <p:sldId id="261" r:id="rId7"/>
    <p:sldId id="263" r:id="rId8"/>
    <p:sldId id="264" r:id="rId9"/>
    <p:sldId id="265" r:id="rId10"/>
    <p:sldId id="262"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1" autoAdjust="0"/>
    <p:restoredTop sz="70160" autoAdjust="0"/>
  </p:normalViewPr>
  <p:slideViewPr>
    <p:cSldViewPr>
      <p:cViewPr varScale="1">
        <p:scale>
          <a:sx n="44" d="100"/>
          <a:sy n="44" d="100"/>
        </p:scale>
        <p:origin x="-60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0204CD-BCF4-48B0-9A04-1F95B909459B}" type="datetimeFigureOut">
              <a:rPr lang="en-US" smtClean="0"/>
              <a:pPr/>
              <a:t>1/27/2012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E17D0B-2025-4278-9A5E-9809A640728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E17D0B-2025-4278-9A5E-9809A6407289}"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946A7063-4D94-4D5C-99DF-32A71F1E1D2D}"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6A7063-4D94-4D5C-99DF-32A71F1E1D2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6A7063-4D94-4D5C-99DF-32A71F1E1D2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6A7063-4D94-4D5C-99DF-32A71F1E1D2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946A7063-4D94-4D5C-99DF-32A71F1E1D2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46A7063-4D94-4D5C-99DF-32A71F1E1D2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46A7063-4D94-4D5C-99DF-32A71F1E1D2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46A7063-4D94-4D5C-99DF-32A71F1E1D2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46A7063-4D94-4D5C-99DF-32A71F1E1D2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46A7063-4D94-4D5C-99DF-32A71F1E1D2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0FB712E-3852-4CA1-9F39-C38ED46D8C1F}" type="datetimeFigureOut">
              <a:rPr lang="en-US" smtClean="0"/>
              <a:pPr/>
              <a:t>1/27/2012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46A7063-4D94-4D5C-99DF-32A71F1E1D2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0FB712E-3852-4CA1-9F39-C38ED46D8C1F}" type="datetimeFigureOut">
              <a:rPr lang="en-US" smtClean="0"/>
              <a:pPr/>
              <a:t>1/27/2012</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46A7063-4D94-4D5C-99DF-32A71F1E1D2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ANd9GcTly3v5jWklo3g6vPf5fyeYRm2vC6NHHG1556rkEUuXBdVBhl41"/>
          <p:cNvPicPr>
            <a:picLocks noChangeAspect="1" noChangeArrowheads="1"/>
          </p:cNvPicPr>
          <p:nvPr/>
        </p:nvPicPr>
        <p:blipFill>
          <a:blip r:embed="rId2" cstate="print"/>
          <a:srcRect/>
          <a:stretch>
            <a:fillRect/>
          </a:stretch>
        </p:blipFill>
        <p:spPr bwMode="auto">
          <a:xfrm>
            <a:off x="0" y="152400"/>
            <a:ext cx="9144000" cy="6695075"/>
          </a:xfrm>
          <a:prstGeom prst="rect">
            <a:avLst/>
          </a:prstGeom>
          <a:noFill/>
        </p:spPr>
      </p:pic>
      <p:sp>
        <p:nvSpPr>
          <p:cNvPr id="2" name="Title 1"/>
          <p:cNvSpPr>
            <a:spLocks noGrp="1"/>
          </p:cNvSpPr>
          <p:nvPr>
            <p:ph type="ctrTitle"/>
          </p:nvPr>
        </p:nvSpPr>
        <p:spPr/>
        <p:txBody>
          <a:bodyPr/>
          <a:lstStyle/>
          <a:p>
            <a:r>
              <a:rPr lang="en-US" dirty="0" smtClean="0">
                <a:solidFill>
                  <a:srgbClr val="FF0000"/>
                </a:solidFill>
              </a:rPr>
              <a:t>Tom Sawyer</a:t>
            </a:r>
            <a:br>
              <a:rPr lang="en-US" dirty="0" smtClean="0">
                <a:solidFill>
                  <a:srgbClr val="FF0000"/>
                </a:solidFill>
              </a:rPr>
            </a:br>
            <a:r>
              <a:rPr lang="en-US" dirty="0" smtClean="0">
                <a:solidFill>
                  <a:srgbClr val="FF0000"/>
                </a:solidFill>
              </a:rPr>
              <a:t>Authors style</a:t>
            </a:r>
            <a:endParaRPr lang="en-US"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A PowerPoint By Ephram, Sage, John, oh and bailey.</a:t>
            </a:r>
            <a:endParaRPr lang="en-US"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Cites</a:t>
            </a:r>
            <a:endParaRPr lang="en-US" dirty="0"/>
          </a:p>
        </p:txBody>
      </p:sp>
      <p:sp>
        <p:nvSpPr>
          <p:cNvPr id="3" name="Content Placeholder 2"/>
          <p:cNvSpPr>
            <a:spLocks noGrp="1"/>
          </p:cNvSpPr>
          <p:nvPr>
            <p:ph idx="1"/>
          </p:nvPr>
        </p:nvSpPr>
        <p:spPr/>
        <p:txBody>
          <a:bodyPr/>
          <a:lstStyle/>
          <a:p>
            <a:r>
              <a:rPr lang="en-US" dirty="0" smtClean="0"/>
              <a:t>Twain, Mark. </a:t>
            </a:r>
            <a:r>
              <a:rPr lang="en-US" i="1" dirty="0" smtClean="0"/>
              <a:t>The Adventures of Tom Sawyer</a:t>
            </a:r>
            <a:r>
              <a:rPr lang="en-US" dirty="0" smtClean="0"/>
              <a:t>. New York: Bantam, 1981. Print.</a:t>
            </a:r>
            <a:endParaRPr lang="en-US" smtClean="0"/>
          </a:p>
          <a:p>
            <a:r>
              <a:rPr lang="en-US" smtClean="0"/>
              <a:t> </a:t>
            </a:r>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 of Mark Twain</a:t>
            </a:r>
            <a:endParaRPr lang="en-US" dirty="0"/>
          </a:p>
        </p:txBody>
      </p:sp>
      <p:sp>
        <p:nvSpPr>
          <p:cNvPr id="3" name="Content Placeholder 2"/>
          <p:cNvSpPr>
            <a:spLocks noGrp="1"/>
          </p:cNvSpPr>
          <p:nvPr>
            <p:ph idx="1"/>
          </p:nvPr>
        </p:nvSpPr>
        <p:spPr/>
        <p:txBody>
          <a:bodyPr/>
          <a:lstStyle/>
          <a:p>
            <a:pPr lvl="1">
              <a:buNone/>
            </a:pPr>
            <a:r>
              <a:rPr lang="en-US" dirty="0"/>
              <a:t>	</a:t>
            </a:r>
            <a:r>
              <a:rPr lang="en-US" dirty="0" smtClean="0"/>
              <a:t>	Samuel </a:t>
            </a:r>
            <a:r>
              <a:rPr lang="en-US" dirty="0"/>
              <a:t>L</a:t>
            </a:r>
            <a:r>
              <a:rPr lang="en-US" dirty="0" smtClean="0"/>
              <a:t>anghorne Clemens commonly known as Mark Twain. Born on November 30</a:t>
            </a:r>
            <a:r>
              <a:rPr lang="en-US" baseline="30000" dirty="0" smtClean="0"/>
              <a:t>th</a:t>
            </a:r>
            <a:r>
              <a:rPr lang="en-US" dirty="0" smtClean="0"/>
              <a:t>,1835 in the village of </a:t>
            </a:r>
            <a:r>
              <a:rPr lang="en-US" dirty="0"/>
              <a:t>F</a:t>
            </a:r>
            <a:r>
              <a:rPr lang="en-US" dirty="0" smtClean="0"/>
              <a:t>lorida Missouri. Halley’s comet was visible at his birth. He was the fifth surviving child of John Marshall and Jane Lampton Clemons. His father died of pneumonia in 1847 when Samuel was 14. Samuel was then sent away from home to become a printers apprentice. Samuel then left home as a young man to become a traveler for the rest of his life.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 Continued</a:t>
            </a:r>
            <a:endParaRPr lang="en-US" dirty="0"/>
          </a:p>
        </p:txBody>
      </p:sp>
      <p:sp>
        <p:nvSpPr>
          <p:cNvPr id="3" name="Content Placeholder 2"/>
          <p:cNvSpPr>
            <a:spLocks noGrp="1"/>
          </p:cNvSpPr>
          <p:nvPr>
            <p:ph idx="1"/>
          </p:nvPr>
        </p:nvSpPr>
        <p:spPr/>
        <p:txBody>
          <a:bodyPr/>
          <a:lstStyle/>
          <a:p>
            <a:r>
              <a:rPr lang="en-US" dirty="0" smtClean="0"/>
              <a:t>After working as a Riverboat Pilot and spending some time in the south where he was a Confederate soldier for two weeks. He then moved to the developing American West. Samuel got married Olivia Langdon in 1870. They had four children together: Langdon who died as an infant; Susy who died in her twenty's; Jean who died from heart failure; Clara their only surviving daughter.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79000">
              <a:srgbClr val="000082">
                <a:alpha val="91000"/>
              </a:srgbClr>
            </a:gs>
            <a:gs pos="30000">
              <a:srgbClr val="66008F"/>
            </a:gs>
            <a:gs pos="64999">
              <a:srgbClr val="BA0066"/>
            </a:gs>
            <a:gs pos="89999">
              <a:srgbClr val="FF0000"/>
            </a:gs>
            <a:gs pos="100000">
              <a:srgbClr val="FF8200"/>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 continued</a:t>
            </a:r>
            <a:endParaRPr lang="en-US" dirty="0"/>
          </a:p>
        </p:txBody>
      </p:sp>
      <p:sp>
        <p:nvSpPr>
          <p:cNvPr id="3" name="Content Placeholder 2"/>
          <p:cNvSpPr>
            <a:spLocks noGrp="1"/>
          </p:cNvSpPr>
          <p:nvPr>
            <p:ph idx="1"/>
          </p:nvPr>
        </p:nvSpPr>
        <p:spPr/>
        <p:txBody>
          <a:bodyPr/>
          <a:lstStyle/>
          <a:p>
            <a:r>
              <a:rPr lang="en-US" dirty="0" smtClean="0"/>
              <a:t>Olivia L. Langdon died on June 7, 1870. Samuel Clemens died on April 21, 1910. Their Daughter Clara lived to be 88. She had one daughter who died without having any children so there are know direct descendants of Samuel Clemens living. He wrote 28 books, numerous short stories, letters, and sketches.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Author’s Voice in Tom Sawyer                                              </a:t>
            </a:r>
            <a:endParaRPr lang="en-US" dirty="0"/>
          </a:p>
        </p:txBody>
      </p:sp>
      <p:sp>
        <p:nvSpPr>
          <p:cNvPr id="3" name="Content Placeholder 2"/>
          <p:cNvSpPr>
            <a:spLocks noGrp="1"/>
          </p:cNvSpPr>
          <p:nvPr>
            <p:ph idx="1"/>
          </p:nvPr>
        </p:nvSpPr>
        <p:spPr/>
        <p:txBody>
          <a:bodyPr/>
          <a:lstStyle/>
          <a:p>
            <a:r>
              <a:rPr lang="en-US" dirty="0" smtClean="0"/>
              <a:t>Mark Twain writes in a very southern voice during the book Tom Sawyer. The words that some of his character are poorly annunciated or just not that complex. </a:t>
            </a:r>
          </a:p>
          <a:p>
            <a:r>
              <a:rPr lang="en-US" dirty="0" smtClean="0"/>
              <a:t>He used many popular slang words that were used during the region and time period, such as old scratch that meant the devil or caitiff that means cowardly or wretched.</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Authors voice in Tom Sawyer Continued.</a:t>
            </a:r>
            <a:endParaRPr lang="en-US" dirty="0"/>
          </a:p>
        </p:txBody>
      </p:sp>
      <p:sp>
        <p:nvSpPr>
          <p:cNvPr id="3" name="Content Placeholder 2"/>
          <p:cNvSpPr>
            <a:spLocks noGrp="1"/>
          </p:cNvSpPr>
          <p:nvPr>
            <p:ph idx="1"/>
          </p:nvPr>
        </p:nvSpPr>
        <p:spPr/>
        <p:txBody>
          <a:bodyPr/>
          <a:lstStyle/>
          <a:p>
            <a:r>
              <a:rPr lang="en-US" dirty="0" smtClean="0"/>
              <a:t>Tom Sawyer is written in a third-person limited point of view so that you know what is going on but only from one characters perspective.</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300" dirty="0" smtClean="0"/>
              <a:t/>
            </a:r>
            <a:br>
              <a:rPr lang="en-US" sz="5300" dirty="0" smtClean="0"/>
            </a:br>
            <a:r>
              <a:rPr lang="en-US" sz="5300" dirty="0" smtClean="0"/>
              <a:t>Author’s purpose</a:t>
            </a:r>
            <a:r>
              <a:rPr lang="en-US" dirty="0" smtClean="0"/>
              <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At the beginning of the book mark twain states that “this book is intended mainly for the entertainment of boys and girls” </a:t>
            </a:r>
          </a:p>
          <a:p>
            <a:r>
              <a:rPr lang="en-US" dirty="0" smtClean="0"/>
              <a:t>he also says that “ I hope it will not be shunned by men and women on that account, for part of my plan has been to try to pleasantly remind adults of what they once were themselves.”</a:t>
            </a:r>
          </a:p>
          <a:p>
            <a:r>
              <a:rPr lang="en-US" dirty="0" smtClean="0"/>
              <a:t>So I think that his purpose was mainly to entertain but also to help people remember the good times of their childhood and what it’s like to be a kid.</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Imagery</a:t>
            </a:r>
            <a:endParaRPr lang="en-US" dirty="0"/>
          </a:p>
        </p:txBody>
      </p:sp>
      <p:sp>
        <p:nvSpPr>
          <p:cNvPr id="3" name="Content Placeholder 2"/>
          <p:cNvSpPr>
            <a:spLocks noGrp="1"/>
          </p:cNvSpPr>
          <p:nvPr>
            <p:ph idx="1"/>
          </p:nvPr>
        </p:nvSpPr>
        <p:spPr/>
        <p:txBody>
          <a:bodyPr/>
          <a:lstStyle/>
          <a:p>
            <a:r>
              <a:rPr lang="en-US" dirty="0" smtClean="0"/>
              <a:t>Tom sawyer imagery.</a:t>
            </a:r>
          </a:p>
          <a:p>
            <a:r>
              <a:rPr lang="en-US" dirty="0" smtClean="0"/>
              <a:t>Imagery is an literary device. Its when an author uses an objects that aren't there</a:t>
            </a:r>
          </a:p>
          <a:p>
            <a:r>
              <a:rPr lang="en-US" dirty="0" smtClean="0"/>
              <a:t>It helps the reader visualize what is happening in the story.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from the book</a:t>
            </a:r>
            <a:endParaRPr lang="en-US" dirty="0"/>
          </a:p>
        </p:txBody>
      </p:sp>
      <p:sp>
        <p:nvSpPr>
          <p:cNvPr id="3" name="Content Placeholder 2"/>
          <p:cNvSpPr>
            <a:spLocks noGrp="1"/>
          </p:cNvSpPr>
          <p:nvPr>
            <p:ph idx="1"/>
          </p:nvPr>
        </p:nvSpPr>
        <p:spPr/>
        <p:txBody>
          <a:bodyPr/>
          <a:lstStyle/>
          <a:p>
            <a:r>
              <a:rPr lang="en-US" dirty="0" smtClean="0"/>
              <a:t>An example of imagery from the book is. “In an instant both boys were rolling and tumbling in the dirt, gripped together like cats; and for  the space of a minute they tugged and tore at each other’s hair and clothes, punched and scratched each other’s noses, and covered themselves with dust and glory.”</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103</TotalTime>
  <Words>476</Words>
  <Application>Microsoft Office PowerPoint</Application>
  <PresentationFormat>On-screen Show (4:3)</PresentationFormat>
  <Paragraphs>28</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Apex</vt:lpstr>
      <vt:lpstr>Tom Sawyer Authors style</vt:lpstr>
      <vt:lpstr>Biography of Mark Twain</vt:lpstr>
      <vt:lpstr>Bio Continued</vt:lpstr>
      <vt:lpstr>Bio continued</vt:lpstr>
      <vt:lpstr>Author’s Voice in Tom Sawyer                                              </vt:lpstr>
      <vt:lpstr>Authors voice in Tom Sawyer Continued.</vt:lpstr>
      <vt:lpstr> Author’s purpose </vt:lpstr>
      <vt:lpstr>Imagery</vt:lpstr>
      <vt:lpstr>Example from the book</vt:lpstr>
      <vt:lpstr>Cites</vt:lpstr>
      <vt:lpstr>The End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Tom Sawyer Authors style</dc:title>
  <dc:creator> </dc:creator>
  <cp:lastModifiedBy>Administator</cp:lastModifiedBy>
  <cp:revision>14</cp:revision>
  <dcterms:created xsi:type="dcterms:W3CDTF">2012-01-16T19:19:28Z</dcterms:created>
  <dcterms:modified xsi:type="dcterms:W3CDTF">2012-01-27T19:22:22Z</dcterms:modified>
</cp:coreProperties>
</file>